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0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jpeg" ContentType="image/jpe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35.tif" ContentType="image/tiff"/>
  <Override PartName="/ppt/media/image14.png" ContentType="image/png"/>
  <Override PartName="/ppt/media/image15.png" ContentType="image/png"/>
  <Override PartName="/ppt/media/image16.png" ContentType="image/png"/>
  <Override PartName="/ppt/media/image38.tif" ContentType="image/tiff"/>
  <Override PartName="/ppt/media/image17.png" ContentType="image/png"/>
  <Override PartName="/ppt/media/image18.png" ContentType="image/png"/>
  <Override PartName="/ppt/media/image19.png" ContentType="image/png"/>
  <Override PartName="/ppt/media/image41.tif" ContentType="image/tiff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CE66470-2D4C-49A5-B2F8-E3C09444FC4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686160" y="434376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686160" y="434376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701800" y="1203480"/>
            <a:ext cx="373968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19760" cy="95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tif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tif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tif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Curse of a White Elephant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11760" y="2834280"/>
            <a:ext cx="8519760" cy="13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Richard Esplin, Alfresco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12120" y="148680"/>
            <a:ext cx="8519760" cy="48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Vision and Roadmap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12120" y="148680"/>
            <a:ext cx="8519760" cy="48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Opportunity Cost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12120" y="148680"/>
            <a:ext cx="8519760" cy="48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Architectural Evolution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12120" y="148680"/>
            <a:ext cx="8519760" cy="48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Polish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12120" y="148680"/>
            <a:ext cx="8519760" cy="48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Documentation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12120" y="148680"/>
            <a:ext cx="8519760" cy="48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/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(internal and external)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12120" y="148680"/>
            <a:ext cx="8519760" cy="48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Support and Mainenance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11760" y="444960"/>
            <a:ext cx="851976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is my point?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rcRect l="33670" t="0" r="0" b="0"/>
          <a:stretch/>
        </p:blipFill>
        <p:spPr>
          <a:xfrm>
            <a:off x="4023360" y="-2160"/>
            <a:ext cx="511812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11760" y="48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Polite Disagreements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2312280" y="4951440"/>
            <a:ext cx="4573080" cy="15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credit: https://www.flickr.com/photos/soukup/5157560198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1964880" y="681840"/>
            <a:ext cx="5437800" cy="415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11760" y="48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 need to lower the cost of contributions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724840" y="473400"/>
            <a:ext cx="363672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274320" y="6120"/>
            <a:ext cx="8595000" cy="513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311760" y="48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Imagen 1" descr=""/>
          <p:cNvPicPr/>
          <p:nvPr/>
        </p:nvPicPr>
        <p:blipFill>
          <a:blip r:embed="rId2"/>
          <a:stretch/>
        </p:blipFill>
        <p:spPr>
          <a:xfrm>
            <a:off x="13320" y="4686840"/>
            <a:ext cx="437040" cy="4370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rcRect l="0" t="0" r="0" b="13891"/>
          <a:stretch/>
        </p:blipFill>
        <p:spPr>
          <a:xfrm>
            <a:off x="862560" y="663480"/>
            <a:ext cx="7159680" cy="442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11760" y="48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Empathy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Imagen 1" descr=""/>
          <p:cNvPicPr/>
          <p:nvPr/>
        </p:nvPicPr>
        <p:blipFill>
          <a:blip r:embed="rId2"/>
          <a:stretch/>
        </p:blipFill>
        <p:spPr>
          <a:xfrm>
            <a:off x="13320" y="4686840"/>
            <a:ext cx="437040" cy="4370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1773360" y="603000"/>
            <a:ext cx="5630400" cy="450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Continue the conversation: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311760" y="2834280"/>
            <a:ext cx="8519760" cy="13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adada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http://community.alfresco.com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Imagen 1" descr=""/>
          <p:cNvPicPr/>
          <p:nvPr/>
        </p:nvPicPr>
        <p:blipFill>
          <a:blip r:embed="rId2"/>
          <a:stretch/>
        </p:blipFill>
        <p:spPr>
          <a:xfrm>
            <a:off x="0" y="4402800"/>
            <a:ext cx="740160" cy="74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" descr=""/>
          <p:cNvPicPr/>
          <p:nvPr/>
        </p:nvPicPr>
        <p:blipFill>
          <a:blip r:embed="rId2"/>
          <a:srcRect l="4152" t="838" r="3558" b="1669"/>
          <a:stretch/>
        </p:blipFill>
        <p:spPr>
          <a:xfrm>
            <a:off x="1188720" y="0"/>
            <a:ext cx="649152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" descr=""/>
          <p:cNvPicPr/>
          <p:nvPr/>
        </p:nvPicPr>
        <p:blipFill>
          <a:blip r:embed="rId2"/>
          <a:srcRect l="4152" t="838" r="3558" b="1669"/>
          <a:stretch/>
        </p:blipFill>
        <p:spPr>
          <a:xfrm>
            <a:off x="1188720" y="0"/>
            <a:ext cx="6491520" cy="514296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" y="4986000"/>
            <a:ext cx="184680" cy="15696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185400" y="4986000"/>
            <a:ext cx="184680" cy="15696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It is an honor to receive an open source contribution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rcRect l="16069" t="16657" r="16397" b="15778"/>
          <a:stretch/>
        </p:blipFill>
        <p:spPr>
          <a:xfrm>
            <a:off x="2011680" y="1280520"/>
            <a:ext cx="5211360" cy="347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But it comes with a cost attached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1452600" y="1038600"/>
            <a:ext cx="6104520" cy="406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Accepting a contribution creates a commitment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1666080" y="1061280"/>
            <a:ext cx="6035400" cy="398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could be a very long commitment . .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241200" y="1033920"/>
            <a:ext cx="8628120" cy="399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12120" y="148680"/>
            <a:ext cx="8519760" cy="48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0303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Triage and Review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LibreOffice/5.1.6.2.0$Linux_X86_64 LibreOffice_project/10$Build-2</Application>
  <Words>502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2017-04-23T00:57:33Z</dcterms:modified>
  <cp:revision>4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Presentación en pantalla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